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14480D-D53F-47A1-BCE6-FF42515357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A29A9-0484-4C00-B5FD-BF55C0DAEC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Table showing the BLAST statistics of a gene against the wheat pan-genome collection. This table is accessible from the Blast column of search results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9995C-8B91-4FF3-8FA6-AB34A2A03F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Table showing the BLAST statistics of a gene against the wheat pan-genome collection. This table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76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Table showing the BLAST statistics of a gene against the wheat pan-genome collection. This table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2024-05-19T06:59:09Z</dcterms:modified>
</cp:coreProperties>
</file>