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7D60D-E17B-4EE8-B774-A0BB07E8A9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0C43C-B009-431A-B5C0-7E2907205C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Overview of marker gene page. (A) The marker gene information table containing marker gene name, the link to National Center for Biotechnology Information website and the cell types that contain this marker gene. (B) Sample information of this marker gene, such as the species, brain region, developmental stage and disease status. (C) A bar graph showing the expression of a marker gene among different cell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C22A0-255C-45CD-8556-CD259B845E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Overview of marker gene page. (A) The marker gene information table containing marker gene name, the link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69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Overview of marker gene page. (A) The marker gene information table containing marker gene name, the link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2024-05-19T04:51:55Z</dcterms:modified>
</cp:coreProperties>
</file>