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74B5AC-3114-49F0-8775-EB88DADEE4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56C8BD-BE89-4B65-94DC-9E885CBB28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aSynPEP-DB record view for the human neuropeptide Y (ASYNP001). (A) Record view panel showing the information provided for each peptide, including entry details, aSynPEP features, physicochemical and predicted properties, expression and pathway information. (B) Peptide sequence with the inhibitory region detected by the discriminative algorithm highlighted in green. (C) Helical wheel representation for the NPY. Hydrophobic and positively charged residues are colored red and dark blue, respectively. (D) Predicted α-helical conformation obtained for the NPY. The structural model was obtained using AlphaFold through ColabFold. The amphipathic character of the helix is visualized with a hydrophobic face (in red) in front of a second cationic face (in dark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0F8646-9AEB-4E08-BAA0-0F597DA15F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baad084, </a:t>
            </a:r>
            <a:r>
              <a:rPr lang="en-US" altLang="en-US" sz="1000">
                <a:solidFill>
                  <a:srgbClr val="333333"/>
                </a:solidFill>
                <a:hlinkClick r:id="rId3"/>
              </a:rPr>
              <a:t>https://doi.org/10.1093/database/baad084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aSynPEP-DB record view for the human neuropeptide Y (ASYNP001). (A) Record view panel showing the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26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aSynPEP-DB record view for the human neuropeptide Y (ASYNP001). (A) Record view panel showing the information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2024-05-19T09:10:50Z</dcterms:modified>
</cp:coreProperties>
</file>