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D75A3-73B8-447D-9EF9-D018DA7A4A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5CB99-9030-4163-9FD8-8DDC81EEE6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the data flow from the data sources to the aggregation in PICTIS and the publication through the VDC to different categories of users. (Figure courtesy of Lukas Wotruba, WSL).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61981-CB3C-42DA-8793-7447AEC847A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heat map shows the percentage of digitised objects in natural history collections per canton. There is no available data for four cantons (i.e. Appenzell Innerrhoden, Nidwalden, Obwalden and Zug)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61981-CB3C-42DA-8793-7447AEC847A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the data flow from the data sources to the aggregation in PICTIS and the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03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heat map shows the percentage of digitised objects in natural history collections per canton. There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6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The picture shows the data flow from the data sources to the aggregation in PICTIS and the publication ...</vt:lpstr>
      <vt:lpstr>Figure 1. This heat map shows the percentage of digitised objects in natural history collections per canton. There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2024-05-19T06:26:55Z</dcterms:modified>
</cp:coreProperties>
</file>