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0E7783-C669-42F7-8131-75D23691D9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698A5D-14BF-4881-94B1-56B4572BD6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Chromatogram indicating good quality of data sequence. Source: U-M Biomedical Research Core Facilities.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680627-5C67-4B7A-B4B3-F1758947DA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Chromatogram indicating good quality of data sequence. Source: U-M Biomedical Research Core Facilities.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091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Chromatogram indicating good quality of data sequence. Source: U-M Biomedical Research Core Facilities.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2024-05-19T06:58:33Z</dcterms:modified>
</cp:coreProperties>
</file>