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0232C-AD70-454B-A914-1BBF0A8BD8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BF114-6B5E-4AF2-B6BD-42637D3D91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types of annotations and their associated text in a sample paper using the Hypothes.is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5B0E2-FBBB-4FE7-88C6-2A4C3A3834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Four types of annotations and their associated text in a sample paper using the Hypothes.is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4048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Four types of annotations and their associated text in a sample paper using the Hypothes.is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2024-05-19T12:19:39Z</dcterms:modified>
</cp:coreProperties>
</file>