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E0DF3B-AA7E-4A4C-B77A-8CD97F8472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EE34B-CC00-487B-A44A-56F953B465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This diagram illustrates the ESOMIR modules, representing data analysis, prediction and mining procedures. Each stage in the process is clearly defined in this schematic, outlining the steps taken to reach the desired outcome.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567261-C18A-4002-AF45-C6FC819CB8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6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baad063, </a:t>
            </a:r>
            <a:r>
              <a:rPr lang="en-US" altLang="en-US" sz="1000">
                <a:solidFill>
                  <a:srgbClr val="333333"/>
                </a:solidFill>
                <a:hlinkClick r:id="rId3"/>
              </a:rPr>
              <a:t>https://doi.org/10.1093/database/baad063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This diagram illustrates the ESOMIR modules, representing data analysis, prediction and mining procedures.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147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This diagram illustrates the ESOMIR modules, representing data analysis, prediction and mining procedures.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2024-05-19T06:06:29Z</dcterms:modified>
</cp:coreProperties>
</file>