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94147-353D-4C0C-A5DB-7B4F69BA34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32DD4-46DD-458A-A4E2-DE8A64EFE7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NSD. The left side represents the structural displacement from the equilibrium state. The right side is the linear combination of vibrational modes.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A2378-70E3-43AE-9804-0D1715D7CB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Schematic diagram of NSD. The left side represents the structural displacement from the equilibrium state.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7231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Schematic diagram of NSD. The left side represents the structural displacement from the equilibrium state.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2024-05-19T07:43:44Z</dcterms:modified>
</cp:coreProperties>
</file>