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6117AC-240A-484C-807B-FFCFD690A63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985D07-9C2B-4D66-82A9-112A52A55AF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Model confidence profiling for ocular genes. (a and e) The pLDDT by AlphaFold2 and estimated CA rms error by RoseTTAFold for each prediction were plotted with the number of residues. (b–d and f–h) The pLDDT and estimated CA rms error were plotted according to different types of mutations.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A353B3-32A1-49DF-94AA-956DFC628F8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8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baad083, </a:t>
            </a:r>
            <a:r>
              <a:rPr lang="en-US" altLang="en-US" sz="1000">
                <a:solidFill>
                  <a:srgbClr val="333333"/>
                </a:solidFill>
                <a:hlinkClick r:id="rId3"/>
              </a:rPr>
              <a:t>https://doi.org/10.1093/database/baad083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Model confidence profiling for ocular genes. (a and e) The pLDDT by AlphaFold2 and estimated CA rms error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5323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Model confidence profiling for ocular genes. (a and e) The pLDDT by AlphaFold2 and estimated CA rms error by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2024-05-19T11:24:21Z</dcterms:modified>
</cp:coreProperties>
</file>