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2A60F-FA2F-41FA-A1CA-7C25C2D069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A7630-3B51-4E34-9323-5C00CEBC90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Model-View-Controller (MVC) software design pattern used for the UKB Health Disparities Browser. The schematic showing the MVC software design pattern used to develop the interactive web server. Parts of the pattern that are not applicable to the current browser are grayed 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56F7B-7916-4F7A-8049-3E5E01C754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Model-View-Controller (MVC) software design pattern used for the UKB Health Disparities Browser.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Model-View-Controller (MVC) software design pattern used for the UKB Health Disparities Browser.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2024-05-19T03:44:50Z</dcterms:modified>
</cp:coreProperties>
</file>