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3A08A7-EC19-4EBC-9DA9-9A874997E8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223B6D-6B1C-4666-84D0-7501297D12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Mechanisms used for data sharing. There were 29 responses to this question. In Figure 1A, mechanisms that allow for programmatic access to the shared data are marked with asterisk (*). In Figure 1B, the four data types with the most responses are shown in a venn diagram.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67956E-DB9B-4107-86AD-113372D04E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baad076, </a:t>
            </a:r>
            <a:r>
              <a:rPr lang="en-US" altLang="en-US" sz="1000">
                <a:solidFill>
                  <a:srgbClr val="333333"/>
                </a:solidFill>
                <a:hlinkClick r:id="rId3"/>
              </a:rPr>
              <a:t>https://doi.org/10.1093/database/baad076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Mechanisms used for data sharing. There were 29 responses to this question. In Figure 1A, mechanisms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2213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Mechanisms used for data sharing. There were 29 responses to this question. In Figure 1A, mechanisms that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2024-05-19T08:10:24Z</dcterms:modified>
</cp:coreProperties>
</file>