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FC1E5-E5AC-4E65-9373-7D1865BD0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8941F-71AE-4364-80DC-D44538240A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CORE architecture. The system consists of five main modules and three processes. The modules represent the data acquisition and NERD components (1), the manual annotation activities (2), the training of the RE models (3), the subsequent automatic annotation (4), and the KB population (5). The processes reflect the different workflows: bootstrapping (orange) sets up the KBC process via expert involvement; deployment (blue) scales it through automated RE methods; and active learning (purple) allows refining the process through subsequent iterations.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CD1DAF-8707-45BD-BF8F-0252689FA2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CORE architecture. The system consists of five main modules and three processes. The modules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92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CORE architecture. The system consists of five main modules and three processes. The modules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2024-05-19T07:21:33Z</dcterms:modified>
</cp:coreProperties>
</file>