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A501AB-E94D-4BD8-BA03-6A001F85FB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620DA-968C-419A-B660-551BD64B3C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plot of a specific human AQP with the residue in which missense SNPs occurred shown in ball-and-stick representation. The helices (TM1–TM6) and the half-helices (LB and LE) are displayed in different colors.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F68699-36C0-45AB-B1EE-8DA3E5275B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Molecular plot of a specific human AQP with the residue in which missense SNPs occurred shown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78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Molecular plot of a specific human AQP with the residue in which missense SNPs occurred shown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2024-05-19T20:55:57Z</dcterms:modified>
</cp:coreProperties>
</file>