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80D25E-13FB-4676-BCA8-5AD9689575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57F87-3D3A-4BFE-995C-3084F665B4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all node relationships in the Neo4j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B1B59F-AFCD-4FD2-A583-0CB3F87838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Overview of all node relationships in the Neo4j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878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Overview of all node relationships in the Neo4j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2024-05-19T09:55:36Z</dcterms:modified>
</cp:coreProperties>
</file>