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7F7FA-BF5C-44DB-81A5-5890F4EA98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1EEFC-56B6-426A-A0EE-929FC88586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Part of the webpage shows a synteny between the T. monococcum TA10622 and T. aestivum ArinaLrFor. The figure is available on the synteny tab of einkorn wheat resource database web page by selecting the respective genome. This figure can also be generated by uploading the two precomputed files (gff and collinearity) provided on the synteny tab of einkorn resource database web page on the AccuSyn server.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ADFE5-7A15-4469-885F-DFE021DEFC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baad079, </a:t>
            </a:r>
            <a:r>
              <a:rPr lang="en-US" altLang="en-US" sz="1000">
                <a:solidFill>
                  <a:srgbClr val="333333"/>
                </a:solidFill>
                <a:hlinkClick r:id="rId3"/>
              </a:rPr>
              <a:t>https://doi.org/10.1093/database/baad079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Part of the webpage shows a synteny between the T. monococcum TA10622 and T. aestivum ArinaLrFor. The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97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Part of the webpage shows a synteny between the T. monococcum TA10622 and T. aestivum ArinaLrFor. The figure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2024-05-19T07:43:48Z</dcterms:modified>
</cp:coreProperties>
</file>