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C375BE-FDC4-4F71-9536-1BA4C64760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173628-57CB-4F13-B914-A1A157C9F5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Cell types page of scBrainMap. (A) At the top of the page is a tree of major class and subclass cell types for each species. (B) The cell-type information table contains the name of the cell type, major class, cell subclass and their top marker genes. (C) An UMPA plot of single-cell clustering is displayed. (D) Heatmaps of DEG in cell types are visualized.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9F954-87E9-4DAB-A509-49A1E51AAF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Cell types page of scBrainMap. (A) At the top of the page is a tree of major class and subclass cell types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82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Cell types page of scBrainMap. (A) At the top of the page is a tree of major class and subclass cell types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2024-05-19T05:50:30Z</dcterms:modified>
</cp:coreProperties>
</file>