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9F8BD-AA71-4119-A6B5-7D70008C56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C376B9-1A4E-447E-A1AD-465AC94D71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15_CD8_IM showing the deviation from the central alignment.
Alt text: Deviation from the central alignment showing the background.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740043-05C6-4E50-9E10-6351B514B0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15_CD8_IM showing the deviation from the central alignment.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45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15_CD8_IM showing the deviation from the central alignment.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2024-05-19T11:45:50Z</dcterms:modified>
</cp:coreProperties>
</file>