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A1439-9387-4DC9-9F77-E1F82A818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2AAF5-69F3-4B68-9270-165EF612E4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basic MongoDB schema rules (gray background) accepted by the MongoDB Compass validation tab. For better clarity, we added our own fields like ‘Status’, ‘Isolation _ Date’, ‘Submitting_ Lab’, etc.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C2DA0-5B9B-4DE3-8347-C7F85C5BA7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 of basic MongoDB schema rules (gray background) accepted by the MongoDB Compass validation tab.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17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 of basic MongoDB schema rules (gray background) accepted by the MongoDB Compass validation tab.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2024-05-19T06:58:28Z</dcterms:modified>
</cp:coreProperties>
</file>