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22825-C4A9-4588-90C2-EE99EF1EBF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0C0D8-B5E4-49EF-BC2E-F31BEC2698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Chromatogram with multiple peaks per base—low quality data. Source: Roswell Park Comprehensive Cancer Center.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E9A48-EBB3-4EBA-8566-1F2CA91C35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Chromatogram with multiple peaks per base—low quality data. Source: Roswell Park Comprehensive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86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Chromatogram with multiple peaks per base—low quality data. Source: Roswell Park Comprehensive Cancer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2024-05-19T05:50:50Z</dcterms:modified>
</cp:coreProperties>
</file>