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35FB12-D082-473B-9AD6-89752481E08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6F9370-1EC9-4E9A-A68F-6309EAAEB50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10. </a:t>
            </a:r>
            <a:r>
              <a:rPr lang="en-US" altLang="en-US">
                <a:latin typeface="Arial" pitchFamily="34" charset="0"/>
                <a:ea typeface="Arial" pitchFamily="34" charset="0"/>
              </a:rPr>
              <a:t>Synteny visualization of T. monococcum with ArinaLrFor (A) and SY Mattis (B). It shows the presence of a translocation between chromosomes 5B and 7B of ArinaLrFor (A) and SY Mattis (B). The figure was generated by uploading the two precomputed files (gff and collinearity) provided on the synteny tab of einkorn resource database web page and viewed on the AccuSyn server by selecting the respective chromosomes.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1EEBD5-044C-4898-83AA-42DC8CA12A2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79"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baad079, </a:t>
            </a:r>
            <a:r>
              <a:rPr lang="en-US" altLang="en-US" sz="1000">
                <a:solidFill>
                  <a:srgbClr val="333333"/>
                </a:solidFill>
                <a:hlinkClick r:id="rId3"/>
              </a:rPr>
              <a:t>https://doi.org/10.1093/database/baad079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10. </a:t>
            </a:r>
            <a:r>
              <a:rPr lang="en-US" altLang="en-US" b="0"/>
              <a:t>Synteny visualization of T. monococcum with ArinaLrFor (A) and SY Mattis (B). It shows the presence of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7836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10. Synteny visualization of T. monococcum with ArinaLrFor (A) and SY Mattis (B). It shows the presence of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2024-05-19T07:21:29Z</dcterms:modified>
</cp:coreProperties>
</file>