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80702B-664E-48A8-8903-E9402A585D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48A321-90D0-46D1-91B4-112A229DBF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overview of the ENCD database. The top panel illustrates the building process of ENCD, including the data source, data mining pipeline and database construction. The bottom panel illustrates the functions and interfaces of ENCD. The HOME interface provides a bodymap and statistics of data. The BROWSE and SEARCH interfaces provide different functions to query data from ENCD. The Submit, Download and Help interfaces are shown as OTHER PAGES.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A9E09A-109F-474B-A292-118608FD223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1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baac113, </a:t>
            </a:r>
            <a:r>
              <a:rPr lang="en-US" altLang="en-US" sz="1000">
                <a:solidFill>
                  <a:srgbClr val="333333"/>
                </a:solidFill>
                <a:hlinkClick r:id="rId3"/>
              </a:rPr>
              <a:t>https://doi.org/10.1093/database/baac113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overview of the ENCD database. The top panel illustrates the building process of ENCD, including the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3654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overview of the ENCD database. The top panel illustrates the building process of ENCD, including the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2024-05-19T10:22:10Z</dcterms:modified>
</cp:coreProperties>
</file>