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48E36-A120-4910-9D3A-CDC1CA180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D93B5-9CC9-4775-BA6E-7411532388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interface of the bids-matlab-tools plug-in for EEGLAB, a tool to format NEM data in EEGLAB STUDY format to BIDS format for OpenNeuro and NEMAR.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5F899-1D05-440B-A2BE-4C62476578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interface of the bids-matlab-tools plug-in for EEGLAB, a tool to format NEM data in EEGLAB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interface of the bids-matlab-tools plug-in for EEGLAB, a tool to format NEM data in EEGLAB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2024-05-17T08:51:58Z</dcterms:modified>
</cp:coreProperties>
</file>