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BD72B-5DE2-46F7-ACCE-86CE3353D6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7158F-440D-428A-BCA2-1F087FB4A8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Dataset structure.
Alt text: The structure of files and folders in the main zip 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AA139-8D5F-4FEF-BA06-6EA2B4BB26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Dataset structure.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820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Dataset structure.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2024-05-19T10:32:06Z</dcterms:modified>
</cp:coreProperties>
</file>