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A781A-45F9-4FB6-B878-0EFEBD1B7A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8F554-4929-45C9-8531-4ADA2A8456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search tool. (A) Gene search page. (B) Chromosomal location and sequences of the target gene. (C) Spatiotemporal expression profile of target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50FEB-1986-4B7E-9721-A9E5AE587B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Gene search tool. (A) Gene search page. (B) Chromosomal location and sequences of the target gene.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36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Gene search tool. (A) Gene search page. (B) Chromosomal location and sequences of the target gene.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2024-05-19T08:56:57Z</dcterms:modified>
</cp:coreProperties>
</file>