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AD595-FBAB-46AA-AB57-3DC807E9E7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E268E-8DAD-4995-8AB7-3B5DAA98BA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flowchart showing the procedure of building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2953A-8EBE-4B91-8CF5-0E46E94AD8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flowchart showing the procedure of building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2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flowchart showing the procedure of building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2024-05-19T09:55:55Z</dcterms:modified>
</cp:coreProperties>
</file>