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FB8A8-CA17-4AF7-8C1B-3B2C7EE01A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F3D9D-D33B-4DE4-8E30-60EE11AB9A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our base model and all evaluated extensions. Solid lines indicate the components of the base model, whereas dashed lines indicate evaluated extensions. We create one input example per chemical–protein pair in each sentence and mark the pair with special tokens. This sentence is embedded with a pretrained language model. Finally, the embedding of the [CLS] special token is passed through an output layer. As pretrained language model, we use RoBERTa-large-p.m.-M3-Voc in our base model and evaluate replacing it with four other variants. Textual information is appended to the input text, and KBEs are concatenated with the [CLS] embedding.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7F3378-ABD0-440E-ADFB-8E74D1D31F8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about the importance of different hyperparameters using the fANOVA framework (53).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7F3378-ABD0-440E-ADFB-8E74D1D31F8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Prediction overlap concerning TPs (left) and FPs (right) between an ensemble of baseline models and an ensemble of models extended with chemical descriptions.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7F3378-ABD0-440E-ADFB-8E74D1D31F8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9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9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baac098, </a:t>
            </a:r>
            <a:r>
              <a:rPr lang="en-US" altLang="en-US" sz="1000">
                <a:solidFill>
                  <a:srgbClr val="333333"/>
                </a:solidFill>
                <a:hlinkClick r:id="rId3"/>
              </a:rPr>
              <a:t>https://doi.org/10.1093/database/baac098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our base model and all evaluated extensions. Solid lines indicate the components of the 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104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baac098, </a:t>
            </a:r>
            <a:r>
              <a:rPr lang="en-US" altLang="en-US" sz="1000">
                <a:solidFill>
                  <a:srgbClr val="333333"/>
                </a:solidFill>
                <a:hlinkClick r:id="rId3"/>
              </a:rPr>
              <a:t>https://doi.org/10.1093/database/baac098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about the importance of different hyperparameters using the fANOVA framework (53).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8526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baac098, </a:t>
            </a:r>
            <a:r>
              <a:rPr lang="en-US" altLang="en-US" sz="1000">
                <a:solidFill>
                  <a:srgbClr val="333333"/>
                </a:solidFill>
                <a:hlinkClick r:id="rId3"/>
              </a:rPr>
              <a:t>https://doi.org/10.1093/database/baac098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Prediction overlap concerning TPs (left) and FPs (right) between an ensemble of baseline models and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429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Overview of our base model and all evaluated extensions. Solid lines indicate the components of the base ...</vt:lpstr>
      <vt:lpstr>Figure 2. Overview about the importance of different hyperparameters using the fANOVA framework (53).
</vt:lpstr>
      <vt:lpstr>Figure 3. Prediction overlap concerning TPs (left) and FPs (right) between an ensemble of baseline models and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2024-05-18T17:54:23Z</dcterms:modified>
</cp:coreProperties>
</file>