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4F8071-352C-4893-BCB3-C2E7D1DCB8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E8C5A-9878-4CDA-966D-1D2DA697AF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reaction amount and core-to-core type in seven types of enzymes, the most frequent amount marked in the parentheses and core-to-core pictures are listed on the right of the bar graph. EC1: Oxidoreductases, EC2: Transferases, EC3: Hydrolases, EC4: Lyases, EC5: Isomerases, EC6: Ligases, EC7: Translocases.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AC764-F440-4ACB-AD78-43F1DC9406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Detailed reaction amount and core-to-core type in seven types of enzymes, the most frequent amount marked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Detailed reaction amount and core-to-core type in seven types of enzymes, the most frequent amount marked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2024-05-19T08:10:08Z</dcterms:modified>
</cp:coreProperties>
</file>