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C62F71-B0DE-47FA-9814-CEE649969B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29DF2C-038A-4957-AC25-087437233C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lncHUB2 Appyter and web application workflow. The lncHUB2 Appyter or web-based application takes as input 18 705 unique human and 11 274 unique mouse lncRNAs and generates a report. This report contains useful information such as the predicted secondary structure and expression levels in various tissues and cell lines. Additionally, using gene–gene correlations generated from publicly available RNA-seq data from ARCHS4, lncHUB2 provides predicted biological functions, as well as predicted small molecules and CRISPR-KO gene regulators, and gene-gene co-expression networks to explore closely related genes and lncRNAs associations based on expression similarity.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A28DF7-AF0A-49C7-8F97-30F7017818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lncHUB2 Appyter and web application workflow. The lncHUB2 Appyter or web-based application takes as input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725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lncHUB2 Appyter and web application workflow. The lncHUB2 Appyter or web-based application takes as input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2024-05-17T11:10:54Z</dcterms:modified>
</cp:coreProperties>
</file>