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5771AC-F6C6-452B-896B-5A5E26CA38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67E952-F722-4B16-8FD0-E6C8E70C0B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Process overview. Pre-processing and anonymization occurs on the Lifelines server. Actual mapping with SORTA takes place on the Molgenis server. Finally, the results are mapped back using the pre-processed answers. Adapted from Pang et al., 2015 (9).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1C297-2652-450D-AA18-B45CD6A65F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Process overview. Pre-processing and anonymization occurs on the Lifelines server. Actual mapping with SORTA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036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Process overview. Pre-processing and anonymization occurs on the Lifelines server. Actual mapping with SORTA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2024-05-19T12:19:53Z</dcterms:modified>
</cp:coreProperties>
</file>