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1F9010-4577-47A9-B87E-5648EE3C4C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7B404-B710-46F7-B564-CB6D7F8365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Usage of AVPCD. (A) The simple search with five search options. (B) The compound list by the selected option in simple search. (C) The advanced search of the AVPCD. (D) The compound list by the advanced search. (E) All the needed and final data of the searched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3ED15-5AAD-406B-86F6-8AE181C581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baad056, </a:t>
            </a:r>
            <a:r>
              <a:rPr lang="en-US" altLang="en-US" sz="1000">
                <a:solidFill>
                  <a:srgbClr val="333333"/>
                </a:solidFill>
                <a:hlinkClick r:id="rId3"/>
              </a:rPr>
              <a:t>https://doi.org/10.1093/database/baad056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Usage of AVPCD. (A) The simple search with five search options. (B) The compound list by the selected option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36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Usage of AVPCD. (A) The simple search with five search options. (B) The compound list by the selected option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2024-05-19T12:39:52Z</dcterms:modified>
</cp:coreProperties>
</file>