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C44F2C-BD78-4191-B8CC-63B574DE69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3E59C1-735F-484D-8512-80D3F7A099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JBrowse2 Linear genome viewer page showing T. monococcum TA299 assembly, a gene structure, and a transposable element. Users can scroll through the genome and can see available tracks from the panel on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EA036-04C5-4EE8-8DAE-3EE5092737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JBrowse2 Linear genome viewer page showing T. monococcum TA299 assembly, a gene structure, and a transposable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456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JBrowse2 Linear genome viewer page showing T. monococcum TA299 assembly, a gene structure, and a transposable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2024-05-19T06:07:00Z</dcterms:modified>
</cp:coreProperties>
</file>