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4E09BB-FED3-4EEC-8429-BE407FEF983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6ADB4E-CBCC-4A77-A5F6-E1C1FB59AF9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Classes used as text mining bins.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3B3C6C-6409-43FA-8286-087899131E8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8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https://doi.org/10.1093/database/baad085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Classes used as text mining bins.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60267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Classes used as text mining bins.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2024-05-19T11:46:01Z</dcterms:modified>
</cp:coreProperties>
</file>