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59813F-646E-42ED-8FFF-771C2BA1A0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4D8630-55E8-4FB8-9F94-22F246CF05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the AI4FoodDB. The database comprises 10 datasets representing different types of data acquired during the nutritional intervention: Anthropometric Measurements (DS1), Lifestyle and Health (DS2), Nutrition (DS3), Biomarkers (DS4), Gut Microbiome (DS5), Vital Signs (DS6), Physical Activity (DS7), Sleep Activity (DS8), Emotional State (DS9) and Additional Information (DS10). Data acquisition methods are indicated by different colored boxes as well as by icons: manual (depicted with a notebook), clinical (microscope) or digital (smartwatch).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BD47D-E3E2-4009-9B32-6E106193F8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the AI4FoodDB. The database comprises 10 datasets representing different types of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61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overview of the AI4FoodDB. The database comprises 10 datasets representing different types of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2024-05-19T10:32:14Z</dcterms:modified>
</cp:coreProperties>
</file>