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339315-30A2-47F4-95C8-3D5ADBD321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127031-6F06-435D-8D7C-FBF5871A2D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Tm data in the NbThermo database. (A) Distribution of Tm measurements by experimental methods: CD, DSF with SYPRO Orange, nanoDSF and DSC. (B) Distribution of Tm values as measured using different experimental methods. The box represents the interquartile range, the horizontal line within the box represents the median and the bottom and upper lines account for the minimum and maximum Tm, respectively. (C) Distribution of Tm values across the database, showing with stacked bars the use of the different experimental methods. The median value is highlighted by a vertical 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6A5261-0C22-41A2-868E-7E408EFADD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baad021, </a:t>
            </a:r>
            <a:r>
              <a:rPr lang="en-US" altLang="en-US" sz="1000">
                <a:solidFill>
                  <a:srgbClr val="333333"/>
                </a:solidFill>
                <a:hlinkClick r:id="rId3"/>
              </a:rPr>
              <a:t>https://doi.org/10.1093/database/baad021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t>
            </a:r>
            <a:r>
              <a:rPr lang="en-US" altLang="en-US" b="0" baseline="-25000"/>
              <a:t>m</a:t>
            </a:r>
            <a:r>
              <a:rPr lang="en-US" altLang="en-US" b="0"/>
              <a:t> data in the NbThermo database. (A) Distribution of T</a:t>
            </a:r>
            <a:r>
              <a:rPr lang="en-US" altLang="en-US" b="0" baseline="-25000"/>
              <a:t>m</a:t>
            </a:r>
            <a:r>
              <a:rPr lang="en-US" altLang="en-US" b="0"/>
              <a:t> measurements by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91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Tm data in the NbThermo database. (A) Distribution of Tm measurements by experimental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2024-05-19T12:39:24Z</dcterms:modified>
</cp:coreProperties>
</file>