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DE871-D9C5-4826-803D-154B44FB91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AD136-D1B2-481E-B214-A7C142B81D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showing the percentage of each category (according to the IUCN Red List) present in the list of trees in the DRC, capable of providing timber.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0292A-A51C-4E51-A05C-0216C890D9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Pie chart showing the percentage of each category (according to the IUCN Red List) present in the list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162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Pie chart showing the percentage of each category (according to the IUCN Red List) present in the list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2024-05-19T11:12:27Z</dcterms:modified>
</cp:coreProperties>
</file>