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BE7C90-A3E9-4819-826F-60F3FD6EB9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33A83-C15E-4D3F-8F99-FD4D0F94A8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Habitat occurrence of M. trilobatus according to the EUNIS habitat classification at the third level within Class E: grasslands and lands dominated by forbs, mosses or lichens. The frequency data for the individual classes are as follows (sites with the presence of M. trilobatus/total sites in ARAMOB) E1.2: 12/86, E1.7: 6/14, E1.9: 15/26, E2.1: 1/6, E2.2: 13/28, E2.6: 14/24, E2.7: 8/35, E3.5: 1/12, E4.3: 7/69, E4.5: 3/46, and E5.1: 6/16. The graph was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06506-FD6D-4FB9-ADD9-01870AF2F4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Habitat occurrence of M. trilobatus according to the EUNIS habitat classification at the third level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40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Habitat occurrence of M. trilobatus according to the EUNIS habitat classification at the third level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2024-05-20T19:02:02Z</dcterms:modified>
</cp:coreProperties>
</file>