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8D3586-B33D-4C1D-865A-824E4108D6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216B98-4978-4615-B977-AC4B89110A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primary cilium is depicted, with a 9 + 0 microtubular axoneme surrounded by a ciliary membrane. Two ciliary subcompartments, including the basal body (BB) and transition zone (Y-shaped linkers) are shown. Intraflagellar transport (IFT), including motor proteins (kinesin and dynein), IFT-A, IFT-B and Bardet-Biedl syndrome proteins (BBSome) move in both directions (anterograde and retrograde) along cilia. Ciliary localization of proteins encoded by primary and secondary ciliopathy-causing genes is shown in a representative cilia structure.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CFC61E-AF64-4CD1-BABA-872BFBA822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primary cilium is depicted, with a 9 + 0 microtubular axoneme surrounded by a ciliary membrane. Two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98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primary cilium is depicted, with a 9 + 0 microtubular axoneme surrounded by a ciliary membrane. Two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2024-05-19T11:23:24Z</dcterms:modified>
</cp:coreProperties>
</file>