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C670B-DE8D-4D82-8F0F-FDFBC47F12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5F4877-FED1-4232-80ED-17CDE8F727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User-friendly interface with autofill option to (A) select species using auto-filling options or from a drop-down list and (B) search specific proteome using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61A3E4-3C25-4B38-B9F2-4737CD2878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User-friendly interface with autofill option to (A) select species using auto-filling options or from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36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User-friendly interface with autofill option to (A) select species using auto-filling options or from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2024-05-18T05:54:18Z</dcterms:modified>
</cp:coreProperties>
</file>