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8491D-F9D3-49F3-8449-84FB0B57CD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F18B8-8897-4168-8F38-CAB54B3629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Clarion-Clipperton Zone biodiversity data landscape, showing relevant key data types: taxonomy, occurrence, environmental and genetic/genomic data; key data sources: databases, publications and contractor data; and how these data, once synthesized in publications and meta-analyses, could contribute to environmental management applications, with input by the regulator, the ISA and wider stakeholders. Key databases as listed: WoRMS, OBIS, GBIF, PANGAEA (Data Publisher for Earth &amp; Environmental Science), INSDC and BOLD (Barcode Of Life Data System). Environmental applications: APEIs, REMP and EIAs (environmental impact assessments).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058B4-26F7-41A7-A9D3-F9C5F95B81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Clarion-Clipperton Zone biodiversity data landscape, showing relevant key data types: taxonomy,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63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Clarion-Clipperton Zone biodiversity data landscape, showing relevant key data types: taxonomy,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2024-05-19T05:51:33Z</dcterms:modified>
</cp:coreProperties>
</file>