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CCC3E2-DD71-4016-8183-B0BD6ECC22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F0C7CA-C995-4DF0-B294-4D71EBCA00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framework and available function modules of PearMODB. Core system and programming language, logo, main functional modules, corresponding core programs of PearMODB are shown from left to right.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1079C3-0F0C-4015-9EC9-C757D30359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framework and available function modules of PearMODB. Core system and programming language, logo, main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969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framework and available function modules of PearMODB. Core system and programming language, logo, main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2024-05-19T10:32:27Z</dcterms:modified>
</cp:coreProperties>
</file>