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B2909-B9EA-4B4E-B0CF-46C9443931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A8477-D8E1-4CC1-8F04-F82C6EB84B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Molecular simulations of Highlighted predictions compared with PDB structures. (a–b) 7wwz-PDB-Protein docking with 7ow; (c–d) 7wwz-Alphafold-Protein docking with 7ow; (e–f) 7mqj-PDB-Protein docking with ADP; (g–h) 7mqj-Alphafold-Protein docking with ADP; (i–k) RMSD of 7wwz and 7mqj; (j–l) RMSF of 7wwz and 7mqj; (m–p) Complex interaction: (m) 7wwz-PDB-Complex, (n) 7wwz-Alphafold-Complex, (o) 7mqj-PDB-Complex, (p) 7mqj-Alphafold-Complex.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E2F2E-2511-4E55-95F7-5EE7886F31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Molecular simulations of Highlighted predictions compared with PDB structures. (a–b) 7wwz-PDB-Protein docking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19400" y="1371600"/>
            <a:ext cx="35074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Molecular simulations of Highlighted predictions compared with PDB structures. (a–b) 7wwz-PDB-Protein docking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2024-05-19T11:12:55Z</dcterms:modified>
</cp:coreProperties>
</file>