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C042A-59ED-436E-9FC6-5712A9D574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104D13-8A7C-400F-AC6F-EB6400D6F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drugs found to interact with vitamin D in FooDrugs database, according to ATC classification. Only ATC Level 1 categories were considered for this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E6DE0-F3B3-47F8-9854-891AE24440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Classification of drugs found to interact with vitamin D in FooDrugs database, according to ATC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Classification of drugs found to interact with vitamin D in FooDrugs database, according to ATC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2024-05-19T07:21:23Z</dcterms:modified>
</cp:coreProperties>
</file>