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1AEE2-E99B-4AC2-AD0F-9837B4BA6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E6121-4847-40E0-8639-AFB66BBEA9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81648-2A47-4915-8FCA-8E7D2E211C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2024-05-19T12:40:19Z</dcterms:modified>
</cp:coreProperties>
</file>