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E3B862-78CA-49F0-8D8B-0587660F02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A7908E-97FF-48E0-A0B8-B31AD427A4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distribution of 180 677 public biosamples among the top three GOLD ecosystem classification levels.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707067-8A2C-44DE-A6B1-1477B6B8091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representation of a standardized biosample name with its constituent components of habitat, community, location and identifier.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707067-8A2C-44DE-A6B1-1477B6B8091C}"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01"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baad001, </a:t>
            </a:r>
            <a:r>
              <a:rPr lang="en-US" altLang="en-US" sz="1000">
                <a:solidFill>
                  <a:srgbClr val="333333"/>
                </a:solidFill>
                <a:hlinkClick r:id="rId3"/>
              </a:rPr>
              <a:t>https://doi.org/10.1093/database/baad001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distribution of 180 677 public biosamples among the top three GOLD ecosystem classification levels.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4772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baad001, </a:t>
            </a:r>
            <a:r>
              <a:rPr lang="en-US" altLang="en-US" sz="1000">
                <a:solidFill>
                  <a:srgbClr val="333333"/>
                </a:solidFill>
                <a:hlinkClick r:id="rId3"/>
              </a:rPr>
              <a:t>https://doi.org/10.1093/database/baad001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representation of a standardized biosample name with its constituent components of habitat,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91346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The distribution of 180 677 public biosamples among the top three GOLD ecosystem classification levels.
</vt:lpstr>
      <vt:lpstr>Figure 1. A schematic representation of a standardized biosample name with its constituent components of habitat,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2024-05-18T04:25:34Z</dcterms:modified>
</cp:coreProperties>
</file>