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A96058B-8432-46B3-98EB-7A4E14FA3CF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F03834-8273-4DEE-9544-EA80D02460B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illustration of the ESOMIR result page presented in a tabular format. The results show the miRNA, accession ID, target site, EL and other information including the gene name and pathways.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4FF390-56BE-4E49-99D0-BC1578291B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An illustration of the ESOMIR result page presented in a tabular format. The results show the miRNA,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924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An illustration of the ESOMIR result page presented in a tabular format. The results show the miRNA,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2024-05-19T03:43:54Z</dcterms:modified>
</cp:coreProperties>
</file>