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2D4052-EC87-4612-803F-12494FF797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B08BB9-9B96-4E9E-893B-62646E195B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Usage of the database. (A) The browse option by antiviral category. (B) Browse by disease-wise image expression. (C) Browse page of the AVPCD based on the top 10 rich compound images and formula. (D) Useful links to the relevant databases with two modes.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BBC75-1C06-4914-95AB-D37A069985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Usage of the database. (A) The browse option by antiviral category. (B) Browse by disease-wise image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032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Usage of the database. (A) The browse option by antiviral category. (B) Browse by disease-wise image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2024-05-19T12:39:51Z</dcterms:modified>
</cp:coreProperties>
</file>