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D5C1C-D37A-4812-863D-C3B0782A18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67F02-75C6-4BC6-8D39-A457BA863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and content of SalivaDB.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E2856-5D66-4034-BD00-FA1937D198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and content of SalivaDB.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24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and content of SalivaDB.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2024-05-19T11:12:23Z</dcterms:modified>
</cp:coreProperties>
</file>