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6B8FD-8FE9-4475-BB8E-6F9C8D7913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8BD7D-55D4-4F96-99C7-968F71C4B9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JSON representation within XQuery.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42FFC-6CA7-46BF-BCCB-0DD83FFB81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JSON representation within XQuery.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6498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JSON representation within XQuery.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2024-05-19T11:00:51Z</dcterms:modified>
</cp:coreProperties>
</file>