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BA6CDF-9CAB-46E4-AF80-537C24738A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1E4E3F-9BF4-4492-99ED-91023A68D7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Graphical interface of the MetaGens software showing the quality control panel. It is a user-friendly interface that allows the specification of the quality control parameters. Source: the authors.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5BE3EE-2A81-4C6C-A5F4-EBAADA18E8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12. </a:t>
            </a:r>
            <a:r>
              <a:rPr lang="en-US" altLang="en-US" b="0"/>
              <a:t>Graphical interface of the MetaGens software showing the quality control panel. It is a user-friendly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7284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12. Graphical interface of the MetaGens software showing the quality control panel. It is a user-friendly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2024-05-19T06:06:39Z</dcterms:modified>
</cp:coreProperties>
</file>