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32C4D-7A78-4E89-B496-D863DA2569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FFDDD-F0BC-492E-B3B9-782D5EC6D4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scatter plot of the kinetic parameter values (here shown against the pH values) gives an overview of the exact values of the selected kinetic parameters (often not deductible from the axis tick denotations on the parallel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943D6-42B8-4200-96A5-C552E55B37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baad011, </a:t>
            </a:r>
            <a:r>
              <a:rPr lang="en-US" altLang="en-US" sz="1000">
                <a:solidFill>
                  <a:srgbClr val="333333"/>
                </a:solidFill>
                <a:hlinkClick r:id="rId3"/>
              </a:rPr>
              <a:t>https://doi.org/10.1093/database/baad011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scatter plot of the kinetic parameter values (here shown against the pH values) gives an overview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44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scatter plot of the kinetic parameter values (here shown against the pH values) gives an overview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2024-05-19T05:10:33Z</dcterms:modified>
</cp:coreProperties>
</file>